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72" r:id="rId6"/>
    <p:sldId id="269" r:id="rId7"/>
    <p:sldId id="273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566"/>
    <a:srgbClr val="874095"/>
    <a:srgbClr val="5B3979"/>
    <a:srgbClr val="F1B82D"/>
    <a:srgbClr val="793A85"/>
    <a:srgbClr val="E94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63E26C-3FFC-3347-AA46-2CE1D8FF2839}" v="42" dt="2026-03-23T12:55:27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2"/>
    <p:restoredTop sz="94859"/>
  </p:normalViewPr>
  <p:slideViewPr>
    <p:cSldViewPr snapToGrid="0" snapToObjects="1">
      <p:cViewPr varScale="1">
        <p:scale>
          <a:sx n="154" d="100"/>
          <a:sy n="154" d="100"/>
        </p:scale>
        <p:origin x="216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Bertoglio" userId="c5ee95ff-a7d7-4d07-aa96-126092f1c15c" providerId="ADAL" clId="{0515BC3F-CFB9-5211-94A2-728588C44A56}"/>
    <pc:docChg chg="undo redo custSel addSld delSld modSld sldOrd addMainMaster delMainMaster modMainMaster">
      <pc:chgData name="Aaron Bertoglio" userId="c5ee95ff-a7d7-4d07-aa96-126092f1c15c" providerId="ADAL" clId="{0515BC3F-CFB9-5211-94A2-728588C44A56}" dt="2026-03-23T12:56:45.201" v="1209" actId="2085"/>
      <pc:docMkLst>
        <pc:docMk/>
      </pc:docMkLst>
      <pc:sldMasterChg chg="addSp delSp modSp mod addSldLayout delSldLayout modSldLayout">
        <pc:chgData name="Aaron Bertoglio" userId="c5ee95ff-a7d7-4d07-aa96-126092f1c15c" providerId="ADAL" clId="{0515BC3F-CFB9-5211-94A2-728588C44A56}" dt="2026-03-23T12:56:45.201" v="1209" actId="2085"/>
        <pc:sldMasterMkLst>
          <pc:docMk/>
          <pc:sldMasterMk cId="528534725" sldId="2147483694"/>
        </pc:sldMasterMkLst>
        <pc:spChg chg="mod">
          <ac:chgData name="Aaron Bertoglio" userId="c5ee95ff-a7d7-4d07-aa96-126092f1c15c" providerId="ADAL" clId="{0515BC3F-CFB9-5211-94A2-728588C44A56}" dt="2026-03-23T12:47:24.893" v="1156"/>
          <ac:spMkLst>
            <pc:docMk/>
            <pc:sldMasterMk cId="528534725" sldId="2147483694"/>
            <ac:spMk id="4" creationId="{A4914AFF-25DE-104B-75F0-41FA7F4C9411}"/>
          </ac:spMkLst>
        </pc:spChg>
        <pc:spChg chg="add mod">
          <ac:chgData name="Aaron Bertoglio" userId="c5ee95ff-a7d7-4d07-aa96-126092f1c15c" providerId="ADAL" clId="{0515BC3F-CFB9-5211-94A2-728588C44A56}" dt="2026-03-23T12:55:51.641" v="1203" actId="2085"/>
          <ac:spMkLst>
            <pc:docMk/>
            <pc:sldMasterMk cId="528534725" sldId="2147483694"/>
            <ac:spMk id="5" creationId="{6005D1FC-B175-33A6-6499-674790050BB1}"/>
          </ac:spMkLst>
        </pc:spChg>
        <pc:picChg chg="mod">
          <ac:chgData name="Aaron Bertoglio" userId="c5ee95ff-a7d7-4d07-aa96-126092f1c15c" providerId="ADAL" clId="{0515BC3F-CFB9-5211-94A2-728588C44A56}" dt="2026-03-23T12:46:42.972" v="1154" actId="167"/>
          <ac:picMkLst>
            <pc:docMk/>
            <pc:sldMasterMk cId="528534725" sldId="2147483694"/>
            <ac:picMk id="11" creationId="{CF021878-3E45-273F-2A13-B21C8D0587F3}"/>
          </ac:picMkLst>
        </pc:picChg>
        <pc:picChg chg="add mod">
          <ac:chgData name="Aaron Bertoglio" userId="c5ee95ff-a7d7-4d07-aa96-126092f1c15c" providerId="ADAL" clId="{0515BC3F-CFB9-5211-94A2-728588C44A56}" dt="2026-03-23T12:50:40.034" v="1173" actId="1036"/>
          <ac:picMkLst>
            <pc:docMk/>
            <pc:sldMasterMk cId="528534725" sldId="2147483694"/>
            <ac:picMk id="14" creationId="{9FF4C5A3-127B-9A19-468D-E0BFF9CE0137}"/>
          </ac:picMkLst>
        </pc:picChg>
        <pc:sldLayoutChg chg="addSp delSp modSp mod">
          <pc:chgData name="Aaron Bertoglio" userId="c5ee95ff-a7d7-4d07-aa96-126092f1c15c" providerId="ADAL" clId="{0515BC3F-CFB9-5211-94A2-728588C44A56}" dt="2026-03-23T12:56:38.863" v="1208" actId="2085"/>
          <pc:sldLayoutMkLst>
            <pc:docMk/>
            <pc:sldMasterMk cId="528534725" sldId="2147483694"/>
            <pc:sldLayoutMk cId="3776371641" sldId="2147483701"/>
          </pc:sldLayoutMkLst>
          <pc:spChg chg="add mod">
            <ac:chgData name="Aaron Bertoglio" userId="c5ee95ff-a7d7-4d07-aa96-126092f1c15c" providerId="ADAL" clId="{0515BC3F-CFB9-5211-94A2-728588C44A56}" dt="2026-03-23T12:56:38.863" v="1208" actId="2085"/>
            <ac:spMkLst>
              <pc:docMk/>
              <pc:sldMasterMk cId="528534725" sldId="2147483694"/>
              <pc:sldLayoutMk cId="3776371641" sldId="2147483701"/>
              <ac:spMk id="4" creationId="{B7AE2F75-C2E5-685C-6B76-BB8E58935B90}"/>
            </ac:spMkLst>
          </pc:spChg>
          <pc:picChg chg="add del mod">
            <ac:chgData name="Aaron Bertoglio" userId="c5ee95ff-a7d7-4d07-aa96-126092f1c15c" providerId="ADAL" clId="{0515BC3F-CFB9-5211-94A2-728588C44A56}" dt="2026-03-23T12:54:23.853" v="1196" actId="478"/>
            <ac:picMkLst>
              <pc:docMk/>
              <pc:sldMasterMk cId="528534725" sldId="2147483694"/>
              <pc:sldLayoutMk cId="3776371641" sldId="2147483701"/>
              <ac:picMk id="3" creationId="{C3D4A4B5-D917-8AE2-0662-670213B36F10}"/>
            </ac:picMkLst>
          </pc:picChg>
          <pc:picChg chg="add mod">
            <ac:chgData name="Aaron Bertoglio" userId="c5ee95ff-a7d7-4d07-aa96-126092f1c15c" providerId="ADAL" clId="{0515BC3F-CFB9-5211-94A2-728588C44A56}" dt="2026-03-23T12:54:25.241" v="1197"/>
            <ac:picMkLst>
              <pc:docMk/>
              <pc:sldMasterMk cId="528534725" sldId="2147483694"/>
              <pc:sldLayoutMk cId="3776371641" sldId="2147483701"/>
              <ac:picMk id="5" creationId="{F6F0D7E6-8678-2EE2-4027-4CDCA6E28C16}"/>
            </ac:picMkLst>
          </pc:picChg>
          <pc:picChg chg="del">
            <ac:chgData name="Aaron Bertoglio" userId="c5ee95ff-a7d7-4d07-aa96-126092f1c15c" providerId="ADAL" clId="{0515BC3F-CFB9-5211-94A2-728588C44A56}" dt="2026-03-23T12:54:23.853" v="1196" actId="478"/>
            <ac:picMkLst>
              <pc:docMk/>
              <pc:sldMasterMk cId="528534725" sldId="2147483694"/>
              <pc:sldLayoutMk cId="3776371641" sldId="2147483701"/>
              <ac:picMk id="8" creationId="{A088DFCF-79C9-DE99-BBA4-FC2B3BD0A766}"/>
            </ac:picMkLst>
          </pc:picChg>
          <pc:picChg chg="add mod">
            <ac:chgData name="Aaron Bertoglio" userId="c5ee95ff-a7d7-4d07-aa96-126092f1c15c" providerId="ADAL" clId="{0515BC3F-CFB9-5211-94A2-728588C44A56}" dt="2026-03-23T12:54:25.241" v="1197"/>
            <ac:picMkLst>
              <pc:docMk/>
              <pc:sldMasterMk cId="528534725" sldId="2147483694"/>
              <pc:sldLayoutMk cId="3776371641" sldId="2147483701"/>
              <ac:picMk id="9" creationId="{13CEAA8B-CF92-2628-4098-E861C86D372E}"/>
            </ac:picMkLst>
          </pc:picChg>
        </pc:sldLayoutChg>
        <pc:sldLayoutChg chg="addSp delSp modSp mod">
          <pc:chgData name="Aaron Bertoglio" userId="c5ee95ff-a7d7-4d07-aa96-126092f1c15c" providerId="ADAL" clId="{0515BC3F-CFB9-5211-94A2-728588C44A56}" dt="2026-03-23T12:55:58.997" v="1204" actId="2085"/>
          <pc:sldLayoutMkLst>
            <pc:docMk/>
            <pc:sldMasterMk cId="528534725" sldId="2147483694"/>
            <pc:sldLayoutMk cId="4044712009" sldId="2147483704"/>
          </pc:sldLayoutMkLst>
          <pc:spChg chg="add mod">
            <ac:chgData name="Aaron Bertoglio" userId="c5ee95ff-a7d7-4d07-aa96-126092f1c15c" providerId="ADAL" clId="{0515BC3F-CFB9-5211-94A2-728588C44A56}" dt="2026-03-23T12:55:58.997" v="1204" actId="2085"/>
            <ac:spMkLst>
              <pc:docMk/>
              <pc:sldMasterMk cId="528534725" sldId="2147483694"/>
              <pc:sldLayoutMk cId="4044712009" sldId="2147483704"/>
              <ac:spMk id="3" creationId="{2737C39B-0F19-3C49-673A-1CE50D8C5658}"/>
            </ac:spMkLst>
          </pc:spChg>
          <pc:spChg chg="mod">
            <ac:chgData name="Aaron Bertoglio" userId="c5ee95ff-a7d7-4d07-aa96-126092f1c15c" providerId="ADAL" clId="{0515BC3F-CFB9-5211-94A2-728588C44A56}" dt="2026-03-23T12:51:51.348" v="1178"/>
            <ac:spMkLst>
              <pc:docMk/>
              <pc:sldMasterMk cId="528534725" sldId="2147483694"/>
              <pc:sldLayoutMk cId="4044712009" sldId="2147483704"/>
              <ac:spMk id="5" creationId="{1D838322-39D4-8123-A650-73624B964CC3}"/>
            </ac:spMkLst>
          </pc:spChg>
          <pc:picChg chg="add del mod">
            <ac:chgData name="Aaron Bertoglio" userId="c5ee95ff-a7d7-4d07-aa96-126092f1c15c" providerId="ADAL" clId="{0515BC3F-CFB9-5211-94A2-728588C44A56}" dt="2026-03-23T12:51:20.023" v="1174" actId="478"/>
            <ac:picMkLst>
              <pc:docMk/>
              <pc:sldMasterMk cId="528534725" sldId="2147483694"/>
              <pc:sldLayoutMk cId="4044712009" sldId="2147483704"/>
              <ac:picMk id="2" creationId="{554CEDE0-FE9B-5D4D-D73C-8CF161CAAFA5}"/>
            </ac:picMkLst>
          </pc:picChg>
          <pc:picChg chg="del">
            <ac:chgData name="Aaron Bertoglio" userId="c5ee95ff-a7d7-4d07-aa96-126092f1c15c" providerId="ADAL" clId="{0515BC3F-CFB9-5211-94A2-728588C44A56}" dt="2026-03-23T12:51:20.023" v="1174" actId="478"/>
            <ac:picMkLst>
              <pc:docMk/>
              <pc:sldMasterMk cId="528534725" sldId="2147483694"/>
              <pc:sldLayoutMk cId="4044712009" sldId="2147483704"/>
              <ac:picMk id="6" creationId="{336AA57F-EBDD-ED50-B9BD-B86C8CB993FA}"/>
            </ac:picMkLst>
          </pc:picChg>
          <pc:picChg chg="add mod">
            <ac:chgData name="Aaron Bertoglio" userId="c5ee95ff-a7d7-4d07-aa96-126092f1c15c" providerId="ADAL" clId="{0515BC3F-CFB9-5211-94A2-728588C44A56}" dt="2026-03-23T12:51:21.294" v="1175"/>
            <ac:picMkLst>
              <pc:docMk/>
              <pc:sldMasterMk cId="528534725" sldId="2147483694"/>
              <pc:sldLayoutMk cId="4044712009" sldId="2147483704"/>
              <ac:picMk id="7" creationId="{FF371B76-17C1-0E7F-A882-A96062DED89E}"/>
            </ac:picMkLst>
          </pc:picChg>
          <pc:picChg chg="add mod">
            <ac:chgData name="Aaron Bertoglio" userId="c5ee95ff-a7d7-4d07-aa96-126092f1c15c" providerId="ADAL" clId="{0515BC3F-CFB9-5211-94A2-728588C44A56}" dt="2026-03-23T12:51:21.294" v="1175"/>
            <ac:picMkLst>
              <pc:docMk/>
              <pc:sldMasterMk cId="528534725" sldId="2147483694"/>
              <pc:sldLayoutMk cId="4044712009" sldId="2147483704"/>
              <ac:picMk id="11" creationId="{FE0A1380-360E-43CC-796B-5CC2335F50D9}"/>
            </ac:picMkLst>
          </pc:picChg>
        </pc:sldLayoutChg>
        <pc:sldLayoutChg chg="delSp modSp mod">
          <pc:chgData name="Aaron Bertoglio" userId="c5ee95ff-a7d7-4d07-aa96-126092f1c15c" providerId="ADAL" clId="{0515BC3F-CFB9-5211-94A2-728588C44A56}" dt="2026-03-23T12:40:51.291" v="818" actId="478"/>
          <pc:sldLayoutMkLst>
            <pc:docMk/>
            <pc:sldMasterMk cId="528534725" sldId="2147483694"/>
            <pc:sldLayoutMk cId="2299783390" sldId="2147483718"/>
          </pc:sldLayoutMkLst>
          <pc:spChg chg="del mod">
            <ac:chgData name="Aaron Bertoglio" userId="c5ee95ff-a7d7-4d07-aa96-126092f1c15c" providerId="ADAL" clId="{0515BC3F-CFB9-5211-94A2-728588C44A56}" dt="2026-03-23T12:40:51.291" v="818" actId="478"/>
            <ac:spMkLst>
              <pc:docMk/>
              <pc:sldMasterMk cId="528534725" sldId="2147483694"/>
              <pc:sldLayoutMk cId="2299783390" sldId="2147483718"/>
              <ac:spMk id="4" creationId="{E902483E-67CD-EAE9-DA3D-08A12F5AB2A8}"/>
            </ac:spMkLst>
          </pc:spChg>
        </pc:sldLayoutChg>
        <pc:sldLayoutChg chg="addSp delSp modSp mod">
          <pc:chgData name="Aaron Bertoglio" userId="c5ee95ff-a7d7-4d07-aa96-126092f1c15c" providerId="ADAL" clId="{0515BC3F-CFB9-5211-94A2-728588C44A56}" dt="2026-03-23T12:56:45.201" v="1209" actId="2085"/>
          <pc:sldLayoutMkLst>
            <pc:docMk/>
            <pc:sldMasterMk cId="528534725" sldId="2147483694"/>
            <pc:sldLayoutMk cId="678575009" sldId="2147483722"/>
          </pc:sldLayoutMkLst>
          <pc:spChg chg="mod">
            <ac:chgData name="Aaron Bertoglio" userId="c5ee95ff-a7d7-4d07-aa96-126092f1c15c" providerId="ADAL" clId="{0515BC3F-CFB9-5211-94A2-728588C44A56}" dt="2026-03-23T12:55:27.557" v="1202"/>
            <ac:spMkLst>
              <pc:docMk/>
              <pc:sldMasterMk cId="528534725" sldId="2147483694"/>
              <pc:sldLayoutMk cId="678575009" sldId="2147483722"/>
              <ac:spMk id="6" creationId="{B55A9E96-71C5-0C4D-0603-690AC5B39BB5}"/>
            </ac:spMkLst>
          </pc:spChg>
          <pc:spChg chg="add mod">
            <ac:chgData name="Aaron Bertoglio" userId="c5ee95ff-a7d7-4d07-aa96-126092f1c15c" providerId="ADAL" clId="{0515BC3F-CFB9-5211-94A2-728588C44A56}" dt="2026-03-23T12:56:45.201" v="1209" actId="2085"/>
            <ac:spMkLst>
              <pc:docMk/>
              <pc:sldMasterMk cId="528534725" sldId="2147483694"/>
              <pc:sldLayoutMk cId="678575009" sldId="2147483722"/>
              <ac:spMk id="8" creationId="{F01B61FF-3B26-56F5-4881-7FFF06BEC939}"/>
            </ac:spMkLst>
          </pc:spChg>
          <pc:picChg chg="del">
            <ac:chgData name="Aaron Bertoglio" userId="c5ee95ff-a7d7-4d07-aa96-126092f1c15c" providerId="ADAL" clId="{0515BC3F-CFB9-5211-94A2-728588C44A56}" dt="2026-03-23T12:54:51.470" v="1198" actId="478"/>
            <ac:picMkLst>
              <pc:docMk/>
              <pc:sldMasterMk cId="528534725" sldId="2147483694"/>
              <pc:sldLayoutMk cId="678575009" sldId="2147483722"/>
              <ac:picMk id="7" creationId="{9AA49A84-6B0C-80A4-523D-354977A707EB}"/>
            </ac:picMkLst>
          </pc:picChg>
          <pc:picChg chg="add del mod">
            <ac:chgData name="Aaron Bertoglio" userId="c5ee95ff-a7d7-4d07-aa96-126092f1c15c" providerId="ADAL" clId="{0515BC3F-CFB9-5211-94A2-728588C44A56}" dt="2026-03-23T12:54:51.470" v="1198" actId="478"/>
            <ac:picMkLst>
              <pc:docMk/>
              <pc:sldMasterMk cId="528534725" sldId="2147483694"/>
              <pc:sldLayoutMk cId="678575009" sldId="2147483722"/>
              <ac:picMk id="9" creationId="{EDFEA55F-457D-077C-9AEB-3080D01B6EBB}"/>
            </ac:picMkLst>
          </pc:picChg>
          <pc:picChg chg="add mod">
            <ac:chgData name="Aaron Bertoglio" userId="c5ee95ff-a7d7-4d07-aa96-126092f1c15c" providerId="ADAL" clId="{0515BC3F-CFB9-5211-94A2-728588C44A56}" dt="2026-03-23T12:55:00.341" v="1199"/>
            <ac:picMkLst>
              <pc:docMk/>
              <pc:sldMasterMk cId="528534725" sldId="2147483694"/>
              <pc:sldLayoutMk cId="678575009" sldId="2147483722"/>
              <ac:picMk id="10" creationId="{A2FCC6D4-F8AD-8469-E1D2-1F84F919C469}"/>
            </ac:picMkLst>
          </pc:picChg>
          <pc:picChg chg="add mod">
            <ac:chgData name="Aaron Bertoglio" userId="c5ee95ff-a7d7-4d07-aa96-126092f1c15c" providerId="ADAL" clId="{0515BC3F-CFB9-5211-94A2-728588C44A56}" dt="2026-03-23T12:55:00.341" v="1199"/>
            <ac:picMkLst>
              <pc:docMk/>
              <pc:sldMasterMk cId="528534725" sldId="2147483694"/>
              <pc:sldLayoutMk cId="678575009" sldId="2147483722"/>
              <ac:picMk id="13" creationId="{5D7F3D61-82F8-B2EA-176E-25676697FC58}"/>
            </ac:picMkLst>
          </pc:picChg>
        </pc:sldLayoutChg>
        <pc:sldLayoutChg chg="addSp delSp modSp mod">
          <pc:chgData name="Aaron Bertoglio" userId="c5ee95ff-a7d7-4d07-aa96-126092f1c15c" providerId="ADAL" clId="{0515BC3F-CFB9-5211-94A2-728588C44A56}" dt="2026-03-23T12:56:07.336" v="1205" actId="2085"/>
          <pc:sldLayoutMkLst>
            <pc:docMk/>
            <pc:sldMasterMk cId="528534725" sldId="2147483694"/>
            <pc:sldLayoutMk cId="671644494" sldId="2147483723"/>
          </pc:sldLayoutMkLst>
          <pc:spChg chg="mod">
            <ac:chgData name="Aaron Bertoglio" userId="c5ee95ff-a7d7-4d07-aa96-126092f1c15c" providerId="ADAL" clId="{0515BC3F-CFB9-5211-94A2-728588C44A56}" dt="2026-03-23T12:52:43.912" v="1183"/>
            <ac:spMkLst>
              <pc:docMk/>
              <pc:sldMasterMk cId="528534725" sldId="2147483694"/>
              <pc:sldLayoutMk cId="671644494" sldId="2147483723"/>
              <ac:spMk id="3" creationId="{DDD8E37E-BD87-08E2-D0B9-012AF5BA604E}"/>
            </ac:spMkLst>
          </pc:spChg>
          <pc:spChg chg="add mod">
            <ac:chgData name="Aaron Bertoglio" userId="c5ee95ff-a7d7-4d07-aa96-126092f1c15c" providerId="ADAL" clId="{0515BC3F-CFB9-5211-94A2-728588C44A56}" dt="2026-03-23T12:56:07.336" v="1205" actId="2085"/>
            <ac:spMkLst>
              <pc:docMk/>
              <pc:sldMasterMk cId="528534725" sldId="2147483694"/>
              <pc:sldLayoutMk cId="671644494" sldId="2147483723"/>
              <ac:spMk id="5" creationId="{92D142ED-532B-2B02-01A0-342CA8F23E85}"/>
            </ac:spMkLst>
          </pc:spChg>
          <pc:picChg chg="del">
            <ac:chgData name="Aaron Bertoglio" userId="c5ee95ff-a7d7-4d07-aa96-126092f1c15c" providerId="ADAL" clId="{0515BC3F-CFB9-5211-94A2-728588C44A56}" dt="2026-03-23T12:52:06.269" v="1179" actId="478"/>
            <ac:picMkLst>
              <pc:docMk/>
              <pc:sldMasterMk cId="528534725" sldId="2147483694"/>
              <pc:sldLayoutMk cId="671644494" sldId="2147483723"/>
              <ac:picMk id="4" creationId="{4B44B45F-69C7-A647-0B9E-D07AD53E16E3}"/>
            </ac:picMkLst>
          </pc:picChg>
          <pc:picChg chg="add del mod">
            <ac:chgData name="Aaron Bertoglio" userId="c5ee95ff-a7d7-4d07-aa96-126092f1c15c" providerId="ADAL" clId="{0515BC3F-CFB9-5211-94A2-728588C44A56}" dt="2026-03-23T12:52:06.269" v="1179" actId="478"/>
            <ac:picMkLst>
              <pc:docMk/>
              <pc:sldMasterMk cId="528534725" sldId="2147483694"/>
              <pc:sldLayoutMk cId="671644494" sldId="2147483723"/>
              <ac:picMk id="6" creationId="{2843A16C-5549-CD7F-B464-FED53959E634}"/>
            </ac:picMkLst>
          </pc:picChg>
          <pc:picChg chg="add mod">
            <ac:chgData name="Aaron Bertoglio" userId="c5ee95ff-a7d7-4d07-aa96-126092f1c15c" providerId="ADAL" clId="{0515BC3F-CFB9-5211-94A2-728588C44A56}" dt="2026-03-23T12:52:07.575" v="1180"/>
            <ac:picMkLst>
              <pc:docMk/>
              <pc:sldMasterMk cId="528534725" sldId="2147483694"/>
              <pc:sldLayoutMk cId="671644494" sldId="2147483723"/>
              <ac:picMk id="12" creationId="{7679DC3A-1D09-53CB-8180-4C00E1636A7B}"/>
            </ac:picMkLst>
          </pc:picChg>
          <pc:picChg chg="add mod">
            <ac:chgData name="Aaron Bertoglio" userId="c5ee95ff-a7d7-4d07-aa96-126092f1c15c" providerId="ADAL" clId="{0515BC3F-CFB9-5211-94A2-728588C44A56}" dt="2026-03-23T12:52:07.575" v="1180"/>
            <ac:picMkLst>
              <pc:docMk/>
              <pc:sldMasterMk cId="528534725" sldId="2147483694"/>
              <pc:sldLayoutMk cId="671644494" sldId="2147483723"/>
              <ac:picMk id="13" creationId="{3E579373-9FE5-8DC4-EFB4-3AEA2B824C31}"/>
            </ac:picMkLst>
          </pc:picChg>
        </pc:sldLayoutChg>
        <pc:sldLayoutChg chg="addSp delSp modSp mod">
          <pc:chgData name="Aaron Bertoglio" userId="c5ee95ff-a7d7-4d07-aa96-126092f1c15c" providerId="ADAL" clId="{0515BC3F-CFB9-5211-94A2-728588C44A56}" dt="2026-03-23T12:56:13.992" v="1206" actId="2085"/>
          <pc:sldLayoutMkLst>
            <pc:docMk/>
            <pc:sldMasterMk cId="528534725" sldId="2147483694"/>
            <pc:sldLayoutMk cId="1397869042" sldId="2147483724"/>
          </pc:sldLayoutMkLst>
          <pc:spChg chg="mod">
            <ac:chgData name="Aaron Bertoglio" userId="c5ee95ff-a7d7-4d07-aa96-126092f1c15c" providerId="ADAL" clId="{0515BC3F-CFB9-5211-94A2-728588C44A56}" dt="2026-03-23T12:53:10.196" v="1189"/>
            <ac:spMkLst>
              <pc:docMk/>
              <pc:sldMasterMk cId="528534725" sldId="2147483694"/>
              <pc:sldLayoutMk cId="1397869042" sldId="2147483724"/>
              <ac:spMk id="3" creationId="{36F6994B-BA07-12B7-17B0-F2DD0619C510}"/>
            </ac:spMkLst>
          </pc:spChg>
          <pc:spChg chg="del">
            <ac:chgData name="Aaron Bertoglio" userId="c5ee95ff-a7d7-4d07-aa96-126092f1c15c" providerId="ADAL" clId="{0515BC3F-CFB9-5211-94A2-728588C44A56}" dt="2026-03-23T12:40:56.287" v="819" actId="478"/>
            <ac:spMkLst>
              <pc:docMk/>
              <pc:sldMasterMk cId="528534725" sldId="2147483694"/>
              <pc:sldLayoutMk cId="1397869042" sldId="2147483724"/>
              <ac:spMk id="4" creationId="{E902483E-67CD-EAE9-DA3D-08A12F5AB2A8}"/>
            </ac:spMkLst>
          </pc:spChg>
          <pc:spChg chg="add mod">
            <ac:chgData name="Aaron Bertoglio" userId="c5ee95ff-a7d7-4d07-aa96-126092f1c15c" providerId="ADAL" clId="{0515BC3F-CFB9-5211-94A2-728588C44A56}" dt="2026-03-23T12:56:13.992" v="1206" actId="2085"/>
            <ac:spMkLst>
              <pc:docMk/>
              <pc:sldMasterMk cId="528534725" sldId="2147483694"/>
              <pc:sldLayoutMk cId="1397869042" sldId="2147483724"/>
              <ac:spMk id="6" creationId="{9F97EA6A-7E86-8C06-48E5-E9CCCF9F6878}"/>
            </ac:spMkLst>
          </pc:spChg>
          <pc:picChg chg="del">
            <ac:chgData name="Aaron Bertoglio" userId="c5ee95ff-a7d7-4d07-aa96-126092f1c15c" providerId="ADAL" clId="{0515BC3F-CFB9-5211-94A2-728588C44A56}" dt="2026-03-23T12:52:50.102" v="1185" actId="478"/>
            <ac:picMkLst>
              <pc:docMk/>
              <pc:sldMasterMk cId="528534725" sldId="2147483694"/>
              <pc:sldLayoutMk cId="1397869042" sldId="2147483724"/>
              <ac:picMk id="5" creationId="{134D77BD-45A6-5D16-3AD3-3E4C03007E54}"/>
            </ac:picMkLst>
          </pc:picChg>
          <pc:picChg chg="add del mod">
            <ac:chgData name="Aaron Bertoglio" userId="c5ee95ff-a7d7-4d07-aa96-126092f1c15c" providerId="ADAL" clId="{0515BC3F-CFB9-5211-94A2-728588C44A56}" dt="2026-03-23T12:52:49.076" v="1184" actId="478"/>
            <ac:picMkLst>
              <pc:docMk/>
              <pc:sldMasterMk cId="528534725" sldId="2147483694"/>
              <pc:sldLayoutMk cId="1397869042" sldId="2147483724"/>
              <ac:picMk id="12" creationId="{0B15F1B0-3B18-E029-CA03-5A5368333C9F}"/>
            </ac:picMkLst>
          </pc:picChg>
          <pc:picChg chg="add mod">
            <ac:chgData name="Aaron Bertoglio" userId="c5ee95ff-a7d7-4d07-aa96-126092f1c15c" providerId="ADAL" clId="{0515BC3F-CFB9-5211-94A2-728588C44A56}" dt="2026-03-23T12:52:51.341" v="1186"/>
            <ac:picMkLst>
              <pc:docMk/>
              <pc:sldMasterMk cId="528534725" sldId="2147483694"/>
              <pc:sldLayoutMk cId="1397869042" sldId="2147483724"/>
              <ac:picMk id="13" creationId="{4869911F-3209-9D1F-5B98-0350E5CA226F}"/>
            </ac:picMkLst>
          </pc:picChg>
          <pc:picChg chg="add mod">
            <ac:chgData name="Aaron Bertoglio" userId="c5ee95ff-a7d7-4d07-aa96-126092f1c15c" providerId="ADAL" clId="{0515BC3F-CFB9-5211-94A2-728588C44A56}" dt="2026-03-23T12:52:51.341" v="1186"/>
            <ac:picMkLst>
              <pc:docMk/>
              <pc:sldMasterMk cId="528534725" sldId="2147483694"/>
              <pc:sldLayoutMk cId="1397869042" sldId="2147483724"/>
              <ac:picMk id="14" creationId="{CC7CBE27-CE2A-563A-5C5E-D984E9FC5EF0}"/>
            </ac:picMkLst>
          </pc:picChg>
        </pc:sldLayoutChg>
        <pc:sldLayoutChg chg="addSp delSp modSp mod">
          <pc:chgData name="Aaron Bertoglio" userId="c5ee95ff-a7d7-4d07-aa96-126092f1c15c" providerId="ADAL" clId="{0515BC3F-CFB9-5211-94A2-728588C44A56}" dt="2026-03-23T12:56:21.265" v="1207" actId="2085"/>
          <pc:sldLayoutMkLst>
            <pc:docMk/>
            <pc:sldMasterMk cId="528534725" sldId="2147483694"/>
            <pc:sldLayoutMk cId="3186803093" sldId="2147483725"/>
          </pc:sldLayoutMkLst>
          <pc:spChg chg="mod">
            <ac:chgData name="Aaron Bertoglio" userId="c5ee95ff-a7d7-4d07-aa96-126092f1c15c" providerId="ADAL" clId="{0515BC3F-CFB9-5211-94A2-728588C44A56}" dt="2026-03-23T12:54:05.229" v="1195"/>
            <ac:spMkLst>
              <pc:docMk/>
              <pc:sldMasterMk cId="528534725" sldId="2147483694"/>
              <pc:sldLayoutMk cId="3186803093" sldId="2147483725"/>
              <ac:spMk id="3" creationId="{257CA841-A7DF-05E5-7155-4324CE954CBA}"/>
            </ac:spMkLst>
          </pc:spChg>
          <pc:spChg chg="add mod">
            <ac:chgData name="Aaron Bertoglio" userId="c5ee95ff-a7d7-4d07-aa96-126092f1c15c" providerId="ADAL" clId="{0515BC3F-CFB9-5211-94A2-728588C44A56}" dt="2026-03-23T12:56:21.265" v="1207" actId="2085"/>
            <ac:spMkLst>
              <pc:docMk/>
              <pc:sldMasterMk cId="528534725" sldId="2147483694"/>
              <pc:sldLayoutMk cId="3186803093" sldId="2147483725"/>
              <ac:spMk id="5" creationId="{1AEF7E9E-0DCE-3A8F-3264-9F2A289FA5DB}"/>
            </ac:spMkLst>
          </pc:spChg>
          <pc:picChg chg="del">
            <ac:chgData name="Aaron Bertoglio" userId="c5ee95ff-a7d7-4d07-aa96-126092f1c15c" providerId="ADAL" clId="{0515BC3F-CFB9-5211-94A2-728588C44A56}" dt="2026-03-23T12:53:26.310" v="1191" actId="478"/>
            <ac:picMkLst>
              <pc:docMk/>
              <pc:sldMasterMk cId="528534725" sldId="2147483694"/>
              <pc:sldLayoutMk cId="3186803093" sldId="2147483725"/>
              <ac:picMk id="4" creationId="{054C1725-2047-29D5-A32C-3CAF0ACEA921}"/>
            </ac:picMkLst>
          </pc:picChg>
          <pc:picChg chg="add del mod">
            <ac:chgData name="Aaron Bertoglio" userId="c5ee95ff-a7d7-4d07-aa96-126092f1c15c" providerId="ADAL" clId="{0515BC3F-CFB9-5211-94A2-728588C44A56}" dt="2026-03-23T12:53:25.005" v="1190" actId="478"/>
            <ac:picMkLst>
              <pc:docMk/>
              <pc:sldMasterMk cId="528534725" sldId="2147483694"/>
              <pc:sldLayoutMk cId="3186803093" sldId="2147483725"/>
              <ac:picMk id="6" creationId="{8FED09F2-A354-F2E1-EC47-5716FF1C4281}"/>
            </ac:picMkLst>
          </pc:picChg>
          <pc:picChg chg="add mod">
            <ac:chgData name="Aaron Bertoglio" userId="c5ee95ff-a7d7-4d07-aa96-126092f1c15c" providerId="ADAL" clId="{0515BC3F-CFB9-5211-94A2-728588C44A56}" dt="2026-03-23T12:53:43.741" v="1192"/>
            <ac:picMkLst>
              <pc:docMk/>
              <pc:sldMasterMk cId="528534725" sldId="2147483694"/>
              <pc:sldLayoutMk cId="3186803093" sldId="2147483725"/>
              <ac:picMk id="12" creationId="{8272AC5F-2584-D697-42C7-83CF8A30CE43}"/>
            </ac:picMkLst>
          </pc:picChg>
          <pc:picChg chg="add mod">
            <ac:chgData name="Aaron Bertoglio" userId="c5ee95ff-a7d7-4d07-aa96-126092f1c15c" providerId="ADAL" clId="{0515BC3F-CFB9-5211-94A2-728588C44A56}" dt="2026-03-23T12:53:43.741" v="1192"/>
            <ac:picMkLst>
              <pc:docMk/>
              <pc:sldMasterMk cId="528534725" sldId="2147483694"/>
              <pc:sldLayoutMk cId="3186803093" sldId="2147483725"/>
              <ac:picMk id="13" creationId="{38D069CA-F196-FD84-6BDF-C1DD5556EA4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814C6-6C91-4D49-A0DE-A98B18E79502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6B997-D9DC-4941-845C-FC277666A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0D22A9B4-6E92-01D9-A12A-556088BC1D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4783" y="3207429"/>
            <a:ext cx="7772400" cy="1896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0FE9A-C239-40AF-4A00-93E440C9C4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838322-39D4-8123-A650-73624B964CC3}"/>
              </a:ext>
            </a:extLst>
          </p:cNvPr>
          <p:cNvSpPr/>
          <p:nvPr userDrawn="1"/>
        </p:nvSpPr>
        <p:spPr>
          <a:xfrm>
            <a:off x="11772" y="0"/>
            <a:ext cx="12180228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7C39B-0F19-3C49-673A-1CE50D8C5658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371B76-17C1-0E7F-A882-A96062DED8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0A1380-360E-43CC-796B-5CC2335F50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9F216F6-59C4-5AB6-ED48-654F584A4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4" y="365125"/>
            <a:ext cx="10624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88B5EB0-F684-F964-1A8C-E5532FE4D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44" y="1825625"/>
            <a:ext cx="10624456" cy="41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404471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EE9CAD-252B-6367-849B-52FEC749B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D8E37E-BD87-08E2-D0B9-012AF5BA604E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D142ED-532B-2B02-01A0-342CA8F23E85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79DC3A-1D09-53CB-8180-4C00E1636A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579373-9FE5-8DC4-EFB4-3AEA2B824C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151" y="944699"/>
            <a:ext cx="1105491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66" y="587631"/>
            <a:ext cx="11055362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8" y="1864061"/>
            <a:ext cx="1105491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612229"/>
            <a:ext cx="1105491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5008823"/>
            <a:ext cx="1105491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44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944699"/>
            <a:ext cx="1103369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786" y="587631"/>
            <a:ext cx="11034141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818" y="1864061"/>
            <a:ext cx="1103369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819" y="4612229"/>
            <a:ext cx="1103369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820" y="5008823"/>
            <a:ext cx="1103369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78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EB755-10BB-BFEA-2B5E-670FE9A5D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F6994B-BA07-12B7-17B0-F2DD0619C510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7EA6A-7E86-8C06-48E5-E9CCCF9F6878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69911F-3209-9D1F-5B98-0350E5CA2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CBE27-CE2A-563A-5C5E-D984E9FC5E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944699"/>
            <a:ext cx="1103369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0786" y="587631"/>
            <a:ext cx="11034141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818" y="1864061"/>
            <a:ext cx="1103369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819" y="4612229"/>
            <a:ext cx="1103369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820" y="5008823"/>
            <a:ext cx="1103369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86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3" y="944699"/>
            <a:ext cx="11033142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338" y="587631"/>
            <a:ext cx="11033590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</a:t>
            </a:r>
            <a:r>
              <a:rPr lang="en-US" dirty="0"/>
              <a:t>SESSION TITLE</a:t>
            </a:r>
            <a:endParaRPr lang="en-US" sz="1400" b="1" dirty="0">
              <a:solidFill>
                <a:srgbClr val="F1B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70" y="1864061"/>
            <a:ext cx="1103314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70" y="4612229"/>
            <a:ext cx="11033141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71" y="5008823"/>
            <a:ext cx="11033141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60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ss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8AEB82-74FA-FDF3-1575-E63936445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7CA841-A7DF-05E5-7155-4324CE954CBA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F7E9E-0DCE-3A8F-3264-9F2A289FA5DB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2AC5F-2584-D697-42C7-83CF8A30C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D069CA-F196-FD84-6BDF-C1DD5556EA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923" y="944699"/>
            <a:ext cx="11033142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1338" y="587631"/>
            <a:ext cx="11033590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</a:t>
            </a:r>
            <a:r>
              <a:rPr lang="en-US" dirty="0"/>
              <a:t>SESSION TITLE</a:t>
            </a:r>
            <a:endParaRPr lang="en-US" sz="1400" b="1" dirty="0">
              <a:solidFill>
                <a:srgbClr val="F1B8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370" y="1864061"/>
            <a:ext cx="11033142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370" y="4612229"/>
            <a:ext cx="11033141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371" y="5008823"/>
            <a:ext cx="11033141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0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ubtitle Cente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68A8-5995-5C17-CE47-922356F1F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8556" y="1122363"/>
            <a:ext cx="943791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E738C-B037-1F42-9503-37948D8F7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556" y="3602038"/>
            <a:ext cx="943791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86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60C5A-10F3-14DF-9D53-4636BC228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6F3B-B640-4692-FC11-33A1B44A9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643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2F33-8024-3454-0BB9-CDD3A21D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786" y="1187224"/>
            <a:ext cx="8948057" cy="202950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137FC-8062-F28A-38F2-885D332A5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7786" y="3216729"/>
            <a:ext cx="8948057" cy="235040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B82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637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A494C-C762-0D07-F318-B9531136C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B0BEE-A60A-D498-928F-BAE9E901B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344" y="1825625"/>
            <a:ext cx="5214255" cy="4134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0C192-219C-E9C3-310F-C2F115015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257800" cy="4134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31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5F60-7014-CD52-6969-153ECD22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365125"/>
            <a:ext cx="1074737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9B8B2-42E0-B796-0938-FD3F7D25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011" y="1681163"/>
            <a:ext cx="5436505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1B016-45FF-46A2-9517-EFD532131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012" y="2505075"/>
            <a:ext cx="5343294" cy="35364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CD4E7A-DE40-4953-12C5-BBEBB3B49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337476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3CA9A-0E41-406A-F549-E9D14BEB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1599" cy="35364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892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OL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7CCC1-5DAE-0597-F2D7-7FDFDC44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1"/>
            <a:ext cx="12180229" cy="6857999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0D22A9B4-6E92-01D9-A12A-556088BC1D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4783" y="3207429"/>
            <a:ext cx="7772400" cy="18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3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3990D-1034-1668-DCA4-08F499B85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343" y="1224643"/>
            <a:ext cx="9252857" cy="419644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52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C07B77-B26D-34B7-ACED-8790F03D4F2F}"/>
              </a:ext>
            </a:extLst>
          </p:cNvPr>
          <p:cNvSpPr txBox="1"/>
          <p:nvPr userDrawn="1"/>
        </p:nvSpPr>
        <p:spPr>
          <a:xfrm>
            <a:off x="2832652" y="4522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E15E1-BF3D-9205-E5F9-35C85A0E1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0DCB34-4340-821D-100F-BA37E9E0987C}"/>
              </a:ext>
            </a:extLst>
          </p:cNvPr>
          <p:cNvSpPr/>
          <p:nvPr userDrawn="1"/>
        </p:nvSpPr>
        <p:spPr>
          <a:xfrm>
            <a:off x="11770" y="0"/>
            <a:ext cx="1218022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E2F75-C2E5-685C-6B76-BB8E58935B90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0D7E6-8678-2EE2-4027-4CDCA6E28C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CEAA8B-CF92-2628-4098-E861C86D37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0229" y="1738767"/>
            <a:ext cx="6976409" cy="1314675"/>
          </a:xfrm>
        </p:spPr>
        <p:txBody>
          <a:bodyPr anchor="b"/>
          <a:lstStyle>
            <a:lvl1pPr>
              <a:defRPr sz="32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40281" y="1738767"/>
            <a:ext cx="3200400" cy="4114800"/>
          </a:xfrm>
          <a:ln w="28575">
            <a:solidFill>
              <a:srgbClr val="F1B82D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6B7F9-582E-E414-2C98-5A61EE93D5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0229" y="3514362"/>
            <a:ext cx="6976409" cy="3609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49689" y="3103411"/>
            <a:ext cx="6983726" cy="360982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152" y="1004432"/>
            <a:ext cx="1019036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7C40CE-9711-55B2-FD61-C31E9328DF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195" y="645459"/>
            <a:ext cx="10481609" cy="30900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1B82D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301167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B4D9C5-E9FF-8F20-22DA-A25A23E10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5A9E96-71C5-0C4D-0603-690AC5B39BB5}"/>
              </a:ext>
            </a:extLst>
          </p:cNvPr>
          <p:cNvSpPr/>
          <p:nvPr userDrawn="1"/>
        </p:nvSpPr>
        <p:spPr>
          <a:xfrm>
            <a:off x="11768" y="0"/>
            <a:ext cx="12180231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1B61FF-3B26-56F5-4881-7FFF06BEC939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FCC6D4-F8AD-8469-E1D2-1F84F919C4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F3D61-82F8-B2EA-176E-25676697FC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0229" y="1738767"/>
            <a:ext cx="6976409" cy="1314675"/>
          </a:xfrm>
        </p:spPr>
        <p:txBody>
          <a:bodyPr anchor="b"/>
          <a:lstStyle>
            <a:lvl1pPr>
              <a:defRPr sz="32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40281" y="1738767"/>
            <a:ext cx="3200400" cy="4114800"/>
          </a:xfrm>
          <a:ln w="28575">
            <a:solidFill>
              <a:srgbClr val="F1B82D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6B7F9-582E-E414-2C98-5A61EE93D5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0229" y="3514362"/>
            <a:ext cx="6976409" cy="36098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549689" y="3103411"/>
            <a:ext cx="6983726" cy="360982"/>
          </a:xfrm>
        </p:spPr>
        <p:txBody>
          <a:bodyPr/>
          <a:lstStyle>
            <a:lvl1pPr marL="0" indent="0">
              <a:buNone/>
              <a:defRPr sz="20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152" y="1004432"/>
            <a:ext cx="1019036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164A38F-B10D-41FC-FA5B-BE24452B6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195" y="645459"/>
            <a:ext cx="10481609" cy="30900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>
                <a:solidFill>
                  <a:srgbClr val="F1B82D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678575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AD7CD-776D-5CE2-CD78-C5F72484D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9130" y="4718011"/>
            <a:ext cx="2059306" cy="350947"/>
          </a:xfrm>
        </p:spPr>
        <p:txBody>
          <a:bodyPr anchor="ctr">
            <a:normAutofit/>
          </a:bodyPr>
          <a:lstStyle>
            <a:lvl1pPr algn="ctr">
              <a:defRPr sz="1600">
                <a:solidFill>
                  <a:srgbClr val="F1B82D"/>
                </a:solidFill>
              </a:defRPr>
            </a:lvl1pPr>
          </a:lstStyle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378DC-B602-25E2-DB16-D5E8A71E4EB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39130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93865E3-8B9D-84BB-6C51-D299DE2E3F3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239130" y="509484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8FE7C8F-DA7B-DF3D-158D-C9844EAFD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623" y="1004432"/>
            <a:ext cx="10301321" cy="684365"/>
          </a:xfrm>
        </p:spPr>
        <p:txBody>
          <a:bodyPr>
            <a:normAutofit/>
          </a:bodyPr>
          <a:lstStyle>
            <a:lvl1pPr marL="0" indent="0">
              <a:buNone/>
              <a:defRPr sz="32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17DE047-76BD-D869-63BA-91C71C7B086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16186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79BBE74-36D1-3259-54FE-44012FF2C85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93242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3EB74A3-1E88-D4C6-F301-30759E5D5E50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63521" y="2002727"/>
            <a:ext cx="2059305" cy="2647678"/>
          </a:xfrm>
          <a:ln w="28575">
            <a:solidFill>
              <a:srgbClr val="F1B82D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Headshot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298E6FC-0E2F-CC4D-83ED-E6B5D4BB0110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232093" y="5346635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D7EB7A-0C36-F35F-6C97-B2EAB05912F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3716185" y="508036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F96A53-D7B8-0D88-5BED-BF9DEE26750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716184" y="5332155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648668-2921-872C-86A1-8ACBFA635C2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6193236" y="5094842"/>
            <a:ext cx="2059305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CDED336-EBE7-D889-36F5-B7F380E9FFB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193237" y="5346635"/>
            <a:ext cx="2059309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71A8A55-B14A-EC49-BBD7-9F697230F5A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663521" y="5080362"/>
            <a:ext cx="2059306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D55B0C6-1BBD-E64A-1C05-2C9807BAA248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670287" y="5332155"/>
            <a:ext cx="2059317" cy="242473"/>
          </a:xfrm>
        </p:spPr>
        <p:txBody>
          <a:bodyPr>
            <a:normAutofit/>
          </a:bodyPr>
          <a:lstStyle>
            <a:lvl1pPr marL="0" indent="0" algn="ctr">
              <a:buNone/>
              <a:defRPr sz="12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Company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30CE83-369C-1C87-1227-CBB903AC83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6186" y="4729052"/>
            <a:ext cx="2059305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4758E2A-0D55-E61D-6AA3-770615C2A7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93242" y="4718011"/>
            <a:ext cx="2059306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FB42230-A286-9FB4-90F5-55851351DB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70298" y="4718010"/>
            <a:ext cx="2059306" cy="3509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rgbClr val="F1B82D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 sz="1600" b="1">
                <a:solidFill>
                  <a:srgbClr val="F1B82D"/>
                </a:solidFill>
              </a:defRPr>
            </a:lvl3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21EDF-E72C-DDC1-6C46-DAB7E7D2DF13}"/>
              </a:ext>
            </a:extLst>
          </p:cNvPr>
          <p:cNvSpPr txBox="1"/>
          <p:nvPr userDrawn="1"/>
        </p:nvSpPr>
        <p:spPr>
          <a:xfrm>
            <a:off x="1097623" y="658903"/>
            <a:ext cx="98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86524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1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87CCC1-5DAE-0597-F2D7-7FDFDC444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91E6B0-26C8-E96B-36EE-4E692A1EE593}"/>
              </a:ext>
            </a:extLst>
          </p:cNvPr>
          <p:cNvSpPr/>
          <p:nvPr userDrawn="1"/>
        </p:nvSpPr>
        <p:spPr>
          <a:xfrm>
            <a:off x="0" y="6620"/>
            <a:ext cx="12192000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493800D2-A162-B1D8-560B-F40185CE0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8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92CC89-6807-AA05-78A2-39326EE046AD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43BBE6BD-6FA1-4F03-1F18-2331CE039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9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4" y="3310"/>
            <a:ext cx="12180231" cy="6851379"/>
          </a:xfrm>
          <a:prstGeom prst="rect">
            <a:avLst/>
          </a:prstGeom>
        </p:spPr>
      </p:pic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E99A6BAE-860E-EA56-1F7C-AE6467F07A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4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OLD SLIDE 2 - No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9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D542FE-52D3-8605-DEBC-9C4F8B5A03DC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665FE02F-D8D8-4445-6F28-D8C0F862FA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0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9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880B3-04EA-0E1A-4796-22498C0EE62F}"/>
              </a:ext>
            </a:extLst>
          </p:cNvPr>
          <p:cNvSpPr/>
          <p:nvPr userDrawn="1"/>
        </p:nvSpPr>
        <p:spPr>
          <a:xfrm>
            <a:off x="11768" y="6620"/>
            <a:ext cx="12180232" cy="6851380"/>
          </a:xfrm>
          <a:prstGeom prst="rect">
            <a:avLst/>
          </a:prstGeom>
          <a:solidFill>
            <a:srgbClr val="87409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0719076-F534-256B-C990-5564DEE25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24976" y="2880857"/>
            <a:ext cx="5942046" cy="14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0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272E1-2AA7-CDB7-A751-0F2EDD5D5B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885" y="0"/>
            <a:ext cx="12180228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1880B3-04EA-0E1A-4796-22498C0EE62F}"/>
              </a:ext>
            </a:extLst>
          </p:cNvPr>
          <p:cNvSpPr/>
          <p:nvPr userDrawn="1"/>
        </p:nvSpPr>
        <p:spPr>
          <a:xfrm>
            <a:off x="7271657" y="6620"/>
            <a:ext cx="4920342" cy="6851380"/>
          </a:xfrm>
          <a:prstGeom prst="rect">
            <a:avLst/>
          </a:prstGeom>
          <a:gradFill flip="none" rotWithShape="0">
            <a:gsLst>
              <a:gs pos="20000">
                <a:srgbClr val="874095">
                  <a:alpha val="89807"/>
                </a:srgbClr>
              </a:gs>
              <a:gs pos="100000">
                <a:srgbClr val="874095">
                  <a:alpha val="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00719076-F534-256B-C990-5564DEE255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0235" y="3429000"/>
            <a:ext cx="3695558" cy="9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2A25048-F8F1-C18C-FE0C-5F0887B30A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151" y="944699"/>
            <a:ext cx="11054913" cy="85768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E186-570E-C82F-CAA4-0ADD78953D8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9566" y="587631"/>
            <a:ext cx="11055362" cy="3570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 b="1" i="0" spc="100" baseline="0">
                <a:solidFill>
                  <a:srgbClr val="F1B8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latin typeface="Soleil Bk" panose="02000503000000020004" pitchFamily="2" charset="77"/>
              </a:defRPr>
            </a:lvl2pPr>
            <a:lvl3pPr marL="914400" indent="0">
              <a:buNone/>
              <a:defRPr b="0" i="0">
                <a:latin typeface="Soleil Bk" panose="02000503000000020004" pitchFamily="2" charset="77"/>
              </a:defRPr>
            </a:lvl3pPr>
            <a:lvl4pPr marL="1371600" indent="0">
              <a:buNone/>
              <a:defRPr b="0" i="0">
                <a:latin typeface="Soleil Bk" panose="02000503000000020004" pitchFamily="2" charset="77"/>
              </a:defRPr>
            </a:lvl4pPr>
            <a:lvl5pPr marL="1828800" indent="0">
              <a:buNone/>
              <a:defRPr b="0" i="0">
                <a:latin typeface="Soleil Bk" panose="02000503000000020004" pitchFamily="2" charset="77"/>
              </a:defRPr>
            </a:lvl5pPr>
          </a:lstStyle>
          <a:p>
            <a:pPr lvl="0"/>
            <a:r>
              <a:rPr lang="en-US" dirty="0"/>
              <a:t>DAY MONTH 2026 (update date as needed)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544F27F-36AF-B7C2-480B-5B6559FC1E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8" y="1864061"/>
            <a:ext cx="11054913" cy="10017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Optional Subtitle</a:t>
            </a:r>
          </a:p>
          <a:p>
            <a:pPr lvl="0"/>
            <a:endParaRPr lang="en-US" dirty="0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9C448C5-64F5-69AF-19A0-4750A7B644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612229"/>
            <a:ext cx="11054912" cy="3965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1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BE9C74B-E2C4-CFF8-3508-4007EF13AE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5008823"/>
            <a:ext cx="11054912" cy="90447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 Title</a:t>
            </a:r>
          </a:p>
          <a:p>
            <a:pPr lvl="0"/>
            <a:r>
              <a:rPr lang="en-US" dirty="0"/>
              <a:t>Company / Organization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6DAB9B-5F44-0010-0704-509DEE5E8DA1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5885" y="1"/>
            <a:ext cx="12180229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914AFF-25DE-104B-75F0-41FA7F4C9411}"/>
              </a:ext>
            </a:extLst>
          </p:cNvPr>
          <p:cNvSpPr/>
          <p:nvPr userDrawn="1"/>
        </p:nvSpPr>
        <p:spPr>
          <a:xfrm>
            <a:off x="11770" y="0"/>
            <a:ext cx="12180229" cy="6858000"/>
          </a:xfrm>
          <a:prstGeom prst="rect">
            <a:avLst/>
          </a:prstGeom>
          <a:gradFill>
            <a:gsLst>
              <a:gs pos="11000">
                <a:srgbClr val="874095">
                  <a:alpha val="89807"/>
                </a:srgbClr>
              </a:gs>
              <a:gs pos="95000">
                <a:srgbClr val="874095">
                  <a:alpha val="0"/>
                </a:srgb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05D1FC-B175-33A6-6499-674790050BB1}"/>
              </a:ext>
            </a:extLst>
          </p:cNvPr>
          <p:cNvSpPr/>
          <p:nvPr userDrawn="1"/>
        </p:nvSpPr>
        <p:spPr>
          <a:xfrm>
            <a:off x="-1" y="5702531"/>
            <a:ext cx="12191999" cy="1155469"/>
          </a:xfrm>
          <a:prstGeom prst="rect">
            <a:avLst/>
          </a:prstGeom>
          <a:gradFill flip="none" rotWithShape="1">
            <a:gsLst>
              <a:gs pos="53000">
                <a:srgbClr val="493566"/>
              </a:gs>
              <a:gs pos="100000">
                <a:srgbClr val="87409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4C5A3-127B-9A19-468D-E0BFF9CE0137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597512" y="6151420"/>
            <a:ext cx="8939251" cy="552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021878-3E45-273F-2A13-B21C8D0587F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rcRect/>
          <a:stretch/>
        </p:blipFill>
        <p:spPr>
          <a:xfrm>
            <a:off x="10209956" y="6318562"/>
            <a:ext cx="1454827" cy="24077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B81BD-5BB9-2D07-8109-56655872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4" y="365125"/>
            <a:ext cx="106244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FB02F-51F9-2183-47A1-AA3046C0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344" y="1825625"/>
            <a:ext cx="10624456" cy="419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52853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0" r:id="rId2"/>
    <p:sldLayoutId id="2147483712" r:id="rId3"/>
    <p:sldLayoutId id="2147483705" r:id="rId4"/>
    <p:sldLayoutId id="2147483713" r:id="rId5"/>
    <p:sldLayoutId id="2147483714" r:id="rId6"/>
    <p:sldLayoutId id="2147483715" r:id="rId7"/>
    <p:sldLayoutId id="2147483719" r:id="rId8"/>
    <p:sldLayoutId id="2147483695" r:id="rId9"/>
    <p:sldLayoutId id="2147483723" r:id="rId10"/>
    <p:sldLayoutId id="2147483718" r:id="rId11"/>
    <p:sldLayoutId id="2147483724" r:id="rId12"/>
    <p:sldLayoutId id="2147483716" r:id="rId13"/>
    <p:sldLayoutId id="2147483725" r:id="rId14"/>
    <p:sldLayoutId id="2147483706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3" r:id="rId22"/>
    <p:sldLayoutId id="2147483722" r:id="rId23"/>
    <p:sldLayoutId id="214748371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21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EC4B7-799B-79A9-A61B-410FCBC8E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6A716-092C-F773-C3B3-96349675D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51DD8-10B5-AAED-FA9D-E0230BC2BB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A66A4-C654-8004-E6F0-97450A411C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E0C43B-0C84-AB58-F02A-ADE4C03E78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901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8EE3-2759-C1DB-CAEA-F5452B295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centered content</a:t>
            </a:r>
          </a:p>
        </p:txBody>
      </p:sp>
    </p:spTree>
    <p:extLst>
      <p:ext uri="{BB962C8B-B14F-4D97-AF65-F5344CB8AC3E}">
        <p14:creationId xmlns:p14="http://schemas.microsoft.com/office/powerpoint/2010/main" val="182941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47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E157-E960-57CF-7010-D9DD2D91B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51A349-713B-04EB-C6A0-528E8BB4E9B3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00CFD-8EF5-F159-9294-DB394CC24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353BFE-937E-CB62-55DC-E806F49873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D80016-81DC-CFFE-E372-172B4BBB0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D01535-1922-1202-809F-18C0B9719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1691974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3327-E8A7-5352-AEA4-9377BE24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89765A-D122-38B8-A3E8-00EAF1390F5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28FB5-7CBC-070F-61B4-8AAF3BAC0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4CD05-77E1-59F8-3A2E-09575861D7F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89EB3C-5258-FAAA-251D-517075761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821CA-6D4D-A314-9970-A91D008AA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MONTH 2026 | SESSION TITLE</a:t>
            </a:r>
          </a:p>
        </p:txBody>
      </p:sp>
    </p:spTree>
    <p:extLst>
      <p:ext uri="{BB962C8B-B14F-4D97-AF65-F5344CB8AC3E}">
        <p14:creationId xmlns:p14="http://schemas.microsoft.com/office/powerpoint/2010/main" val="2432126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186E-0603-C076-2A7F-57D04FDF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pic>
        <p:nvPicPr>
          <p:cNvPr id="20" name="Picture Placeholder 19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16CD7104-4BFE-0700-A05B-E13627A38A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" b="1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322C4-B2DF-A8FD-5753-3CEBB198504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00F285-D1A8-D355-42F6-3E8EE7360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pic>
        <p:nvPicPr>
          <p:cNvPr id="22" name="Picture Placeholder 21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68B0F8D6-3534-6D59-C02F-6B9F1D1F7B5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/>
          <a:srcRect t="17" b="17"/>
          <a:stretch>
            <a:fillRect/>
          </a:stretch>
        </p:blipFill>
        <p:spPr/>
      </p:pic>
      <p:pic>
        <p:nvPicPr>
          <p:cNvPr id="24" name="Picture Placeholder 23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C451C9D0-1BDC-D471-8F70-E303766F910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7" b="17"/>
          <a:stretch>
            <a:fillRect/>
          </a:stretch>
        </p:blipFill>
        <p:spPr/>
      </p:pic>
      <p:pic>
        <p:nvPicPr>
          <p:cNvPr id="26" name="Picture Placeholder 25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267826F2-1C82-318A-D866-201D890BEF9B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17" b="17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5295163-1A06-2281-607A-83CBF615ED1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C937BDB-B46E-9C9A-2D02-059CC377938A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AC5AC0-E307-B753-FD07-5E78C86687F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B7032A3-304A-8752-6920-C88FCDE7424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0BB6C9-2E7D-5E96-F683-472F1EA8B61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9D1670-C73D-A5C1-B984-8E288EE6B6AD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Title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90CD52-DC33-DC2C-EFA1-04258F5FCD0F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Click to add Company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F2EBD1F-CDD5-4010-B01B-1DA2AA6074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EC33CD-B583-1C1F-4F7D-41A052B2B7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32CED4-42A7-A17C-2C24-8C96B1B487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34294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32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84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A1BA-9DCA-0F88-5C1D-3F8EDF05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D015B-CC1A-1947-4BFC-6EA09D1487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BD0A8-E9ED-E85A-6EFB-EEE62AA710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68A48-D83B-3B7E-D58B-A2A87420CD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758A37-CF84-648C-46F4-31A04ABC42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4153674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4C62-4140-4953-1643-2CBB558F0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6AA3-C46A-C0A8-337B-F77D87E4DD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DAC7D-DF45-39B9-BF6F-76CA161102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4051B-716F-AD63-5F14-08E039AA60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19AC3-3FFA-1B9E-1E4B-23CBF77D3A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4172777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EE08-8437-A77E-2B67-CD8365E0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0098C-7888-E094-2F13-845C68C4EB9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7A3E0-16D3-6FD4-AFE1-C6FD838599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FF54D-C94D-1E11-26F8-FB2D4D676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C2BE96-8B9E-D3A3-76C9-F30E5BCB9B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54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D581-D47E-6705-7DD8-6D2AC9D8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3CF8-BB6D-7EEC-4A7B-9B560C6FAE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DAY MONTH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0A70F-EAA1-BB2C-7972-2655232405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2DBC9-4819-49DC-AEFA-A420EDD635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Click to add Author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CD0171-EB0F-B095-63CB-8B18E1222A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Click to add Author Title</a:t>
            </a:r>
          </a:p>
        </p:txBody>
      </p:sp>
    </p:spTree>
    <p:extLst>
      <p:ext uri="{BB962C8B-B14F-4D97-AF65-F5344CB8AC3E}">
        <p14:creationId xmlns:p14="http://schemas.microsoft.com/office/powerpoint/2010/main" val="346850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521D-1500-A4F5-C09D-2E68CCAB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E4BBC-76CE-31C5-B64C-57330804E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90994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AA4B-CB03-042B-4F3B-B4DE6901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382C-CCAE-3285-772C-4A739E0C76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Click to add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AFE5B-FDA8-7477-C942-D345CA805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Click to add items</a:t>
            </a:r>
          </a:p>
        </p:txBody>
      </p:sp>
    </p:spTree>
    <p:extLst>
      <p:ext uri="{BB962C8B-B14F-4D97-AF65-F5344CB8AC3E}">
        <p14:creationId xmlns:p14="http://schemas.microsoft.com/office/powerpoint/2010/main" val="411432118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226</Words>
  <Application>Microsoft Macintosh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Soleil Bk</vt:lpstr>
      <vt:lpstr>Custom Design</vt:lpstr>
      <vt:lpstr>PowerPoint Presentation</vt:lpstr>
      <vt:lpstr>PowerPoint Presentation</vt:lpstr>
      <vt:lpstr>PowerPoint Presentation</vt:lpstr>
      <vt:lpstr>Click to add Title</vt:lpstr>
      <vt:lpstr>Click to add Title </vt:lpstr>
      <vt:lpstr>Click to add Title</vt:lpstr>
      <vt:lpstr>Click to add Title</vt:lpstr>
      <vt:lpstr>Click to add Title</vt:lpstr>
      <vt:lpstr>Click to add Title</vt:lpstr>
      <vt:lpstr>Click to add Title</vt:lpstr>
      <vt:lpstr>Click to add centered content</vt:lpstr>
      <vt:lpstr>PowerPoint Presentation</vt:lpstr>
      <vt:lpstr>Click to add Name</vt:lpstr>
      <vt:lpstr>Click to add Name</vt:lpstr>
      <vt:lpstr>Click to add Name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Balkon</dc:creator>
  <cp:lastModifiedBy>Aaron Bertoglio</cp:lastModifiedBy>
  <cp:revision>46</cp:revision>
  <dcterms:created xsi:type="dcterms:W3CDTF">2022-03-16T19:20:00Z</dcterms:created>
  <dcterms:modified xsi:type="dcterms:W3CDTF">2026-03-23T12:56:48Z</dcterms:modified>
</cp:coreProperties>
</file>